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7" r:id="rId1"/>
  </p:sldMasterIdLst>
  <p:sldIdLst>
    <p:sldId id="256" r:id="rId2"/>
  </p:sldIdLst>
  <p:sldSz cx="9906000" cy="6858000" type="A4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710A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185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458" y="-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4284" y="2514601"/>
            <a:ext cx="715048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4284" y="4777381"/>
            <a:ext cx="715048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8"/>
          <p:cNvSpPr/>
          <p:nvPr/>
        </p:nvSpPr>
        <p:spPr bwMode="auto">
          <a:xfrm>
            <a:off x="-34362" y="4321159"/>
            <a:ext cx="1511762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8612" y="4529542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6968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7302" y="624110"/>
            <a:ext cx="7138299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4284" y="2133600"/>
            <a:ext cx="7141317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546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4" y="2074562"/>
            <a:ext cx="7141317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4284" y="3581400"/>
            <a:ext cx="7141317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3" y="3166528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53830" y="3244141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98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04285" y="2136707"/>
            <a:ext cx="3463992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82083" y="2136707"/>
            <a:ext cx="3463517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53830" y="787784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2393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54131" y="2226626"/>
            <a:ext cx="311414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04283" y="2802889"/>
            <a:ext cx="3463993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7501" y="2223398"/>
            <a:ext cx="31126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78191" y="2799661"/>
            <a:ext cx="3461987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53830" y="787784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3392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7300" y="624110"/>
            <a:ext cx="7138300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1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099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3" y="446088"/>
            <a:ext cx="2848716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8785" y="446090"/>
            <a:ext cx="4106815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4283" y="1598613"/>
            <a:ext cx="2848716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6176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4" y="4800600"/>
            <a:ext cx="714131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04284" y="634965"/>
            <a:ext cx="7141317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4284" y="5367338"/>
            <a:ext cx="7141317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4910661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53830" y="4983089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90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4" y="609600"/>
            <a:ext cx="7141317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4284" y="4354046"/>
            <a:ext cx="7141317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3166528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53830" y="3244141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9697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0467" y="609600"/>
            <a:ext cx="6618719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617303" y="3505200"/>
            <a:ext cx="612504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4284" y="4354046"/>
            <a:ext cx="7141317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63" y="3166528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53830" y="3244141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1959010" y="648005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50328" y="2905306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26383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4" y="2438402"/>
            <a:ext cx="7141317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4284" y="5181600"/>
            <a:ext cx="7141317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3" y="4910661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53830" y="4983089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0230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370467" y="609600"/>
            <a:ext cx="6618719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04283" y="4343400"/>
            <a:ext cx="72456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4283" y="5181600"/>
            <a:ext cx="72456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63" y="4910661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53830" y="4983089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1959010" y="648005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50328" y="2905306"/>
            <a:ext cx="49542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013745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4284" y="627407"/>
            <a:ext cx="7141316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104284" y="4343400"/>
            <a:ext cx="7141317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4284" y="5181600"/>
            <a:ext cx="7141317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4910661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53830" y="4983089"/>
            <a:ext cx="633726" cy="365125"/>
          </a:xfrm>
        </p:spPr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0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4923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1746" y="627407"/>
            <a:ext cx="1794143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4284" y="627407"/>
            <a:ext cx="5109377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3" y="711194"/>
            <a:ext cx="1471552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5510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21463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2123" y="285"/>
            <a:ext cx="2114961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9812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07300" y="624110"/>
            <a:ext cx="71383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04284" y="2133600"/>
            <a:ext cx="7141317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20100" y="6135090"/>
            <a:ext cx="830245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CEDD0-BA66-4378-95D4-82641F1543E2}" type="datetimeFigureOut">
              <a:rPr lang="cs-CZ" smtClean="0"/>
              <a:pPr/>
              <a:t>18.11.2016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04283" y="6135810"/>
            <a:ext cx="6192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53830" y="787784"/>
            <a:ext cx="6337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0A556CE-D548-4BF0-88C0-A3F0EAB14F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3262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  <p:sldLayoutId id="2147483849" r:id="rId12"/>
    <p:sldLayoutId id="2147483850" r:id="rId13"/>
    <p:sldLayoutId id="2147483851" r:id="rId14"/>
    <p:sldLayoutId id="2147483852" r:id="rId15"/>
    <p:sldLayoutId id="21474838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7426" y="1415325"/>
            <a:ext cx="9725696" cy="1018782"/>
          </a:xfrm>
        </p:spPr>
        <p:txBody>
          <a:bodyPr>
            <a:normAutofit fontScale="90000"/>
          </a:bodyPr>
          <a:lstStyle/>
          <a:p>
            <a:pPr algn="ctr">
              <a:spcAft>
                <a:spcPts val="1800"/>
              </a:spcAft>
            </a:pPr>
            <a:r>
              <a:rPr lang="cs-CZ" sz="7300" b="1" dirty="0" smtClean="0">
                <a:solidFill>
                  <a:srgbClr val="1710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  <a:r>
              <a:rPr lang="cs-CZ" sz="6000" b="1" dirty="0" smtClean="0">
                <a:solidFill>
                  <a:srgbClr val="1710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VÍC NEZNAMENÁ NIC</a:t>
            </a:r>
            <a:endParaRPr lang="cs-CZ" sz="6000" b="1" dirty="0">
              <a:solidFill>
                <a:srgbClr val="1710A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18952" y="2600991"/>
            <a:ext cx="7987048" cy="3348507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Senioři mohou od listopadu 2016 do dubna 2017 absolvovat následující aktivity za zvýhodněné ceny či zcela zdarma:</a:t>
            </a:r>
          </a:p>
          <a:p>
            <a:endParaRPr lang="cs-CZ" sz="500" dirty="0" smtClean="0">
              <a:solidFill>
                <a:schemeClr val="tx1"/>
              </a:solidFill>
            </a:endParaRPr>
          </a:p>
          <a:p>
            <a:pPr lvl="1" algn="l"/>
            <a:r>
              <a:rPr lang="cs-CZ" sz="1800" dirty="0" smtClean="0">
                <a:solidFill>
                  <a:schemeClr val="tx1"/>
                </a:solidFill>
              </a:rPr>
              <a:t>1  x   krytý bazén Valašské Meziříčí za 30 Kč</a:t>
            </a:r>
          </a:p>
          <a:p>
            <a:pPr lvl="1" algn="l"/>
            <a:r>
              <a:rPr lang="cs-CZ" sz="1800" dirty="0" smtClean="0">
                <a:solidFill>
                  <a:schemeClr val="tx1"/>
                </a:solidFill>
              </a:rPr>
              <a:t>1  x   rekondičně masážní stoly ZDARMA</a:t>
            </a:r>
          </a:p>
          <a:p>
            <a:pPr lvl="1" algn="l"/>
            <a:r>
              <a:rPr lang="cs-CZ" sz="1800" dirty="0" smtClean="0">
                <a:solidFill>
                  <a:schemeClr val="tx1"/>
                </a:solidFill>
              </a:rPr>
              <a:t>1  x   1 hodinu v </a:t>
            </a:r>
            <a:r>
              <a:rPr lang="cs-CZ" sz="1800" dirty="0" err="1" smtClean="0">
                <a:solidFill>
                  <a:schemeClr val="tx1"/>
                </a:solidFill>
              </a:rPr>
              <a:t>infrasauně</a:t>
            </a:r>
            <a:r>
              <a:rPr lang="cs-CZ" sz="1800" dirty="0" smtClean="0">
                <a:solidFill>
                  <a:schemeClr val="tx1"/>
                </a:solidFill>
              </a:rPr>
              <a:t> za 20 Kč</a:t>
            </a:r>
          </a:p>
          <a:p>
            <a:pPr lvl="1" algn="l"/>
            <a:endParaRPr lang="cs-CZ" sz="500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Kartičku pro vstup si mohou vyzvednout na obecním úřadě své obce. Pro každou obec je připraven omezený počet kartiček.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1741" y="334850"/>
            <a:ext cx="8482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Mikroregion Valašskomeziříčsko-</a:t>
            </a:r>
            <a:r>
              <a:rPr lang="cs-CZ" dirty="0" err="1" smtClean="0"/>
              <a:t>Kelečsko</a:t>
            </a:r>
            <a:endParaRPr lang="cs-CZ" dirty="0"/>
          </a:p>
          <a:p>
            <a:pPr algn="ctr"/>
            <a:r>
              <a:rPr lang="cs-CZ" dirty="0" smtClean="0"/>
              <a:t>ve spolupráci s Krytým bazénem Valašské Meziříčí a Studiem </a:t>
            </a:r>
            <a:r>
              <a:rPr lang="cs-CZ" dirty="0" err="1" smtClean="0"/>
              <a:t>Siluetka</a:t>
            </a:r>
            <a:r>
              <a:rPr lang="cs-CZ" dirty="0" smtClean="0"/>
              <a:t> vyhlašuje aktivizační program pro seniory:</a:t>
            </a:r>
          </a:p>
        </p:txBody>
      </p:sp>
      <p:pic>
        <p:nvPicPr>
          <p:cNvPr id="1026" name="Picture 2" descr="http://www.siluetka.cz/Files/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9165" y="5846438"/>
            <a:ext cx="1400851" cy="83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melesy.cz/sites/default/files/field_image/baze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4259" y="5846438"/>
            <a:ext cx="1731591" cy="854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4421" y="5806406"/>
            <a:ext cx="1236140" cy="87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4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tébla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</TotalTime>
  <Words>86</Words>
  <Application>Microsoft Office PowerPoint</Application>
  <PresentationFormat>A4 (210 x 297 mm)</PresentationFormat>
  <Paragraphs>10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Stébla</vt:lpstr>
      <vt:lpstr>60 A VÍC NEZNAMENÁ NIC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AKTIVNÍHO ŽIVOTA  SENIORŮ MIKROREGIONU  VALAŠSKOMEZIŘÍČSKO-kELEČSKO</dc:title>
  <dc:creator>Helena Dobešová</dc:creator>
  <cp:lastModifiedBy>prvni</cp:lastModifiedBy>
  <cp:revision>9</cp:revision>
  <cp:lastPrinted>2016-11-07T16:18:57Z</cp:lastPrinted>
  <dcterms:created xsi:type="dcterms:W3CDTF">2015-08-26T14:17:17Z</dcterms:created>
  <dcterms:modified xsi:type="dcterms:W3CDTF">2016-11-18T12:56:40Z</dcterms:modified>
</cp:coreProperties>
</file>